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0" r:id="rId3"/>
    <p:sldId id="257" r:id="rId4"/>
    <p:sldId id="261" r:id="rId5"/>
    <p:sldId id="263" r:id="rId6"/>
    <p:sldId id="264" r:id="rId7"/>
    <p:sldId id="265" r:id="rId8"/>
    <p:sldId id="259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386" b="1830"/>
          <a:stretch/>
        </p:blipFill>
        <p:spPr>
          <a:xfrm>
            <a:off x="0" y="4760259"/>
            <a:ext cx="9144000" cy="20977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5012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1071"/>
            <a:ext cx="7848872" cy="176184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Эффективность смешанного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обучения при обучении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иностранному языку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4365104"/>
            <a:ext cx="2448272" cy="79208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Пудник ОА.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МБОУ СОШ №93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Содержимое 7" descr="diagram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57080"/>
            <a:ext cx="5544616" cy="5318357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 смешанного обучения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 flipV="1">
            <a:off x="7020272" y="4797152"/>
            <a:ext cx="1676872" cy="1368152"/>
          </a:xfrm>
        </p:spPr>
        <p:txBody>
          <a:bodyPr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6984776" cy="4176464"/>
          </a:xfrm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 flipV="1">
            <a:off x="7020272" y="4797152"/>
            <a:ext cx="1676872" cy="1368152"/>
          </a:xfrm>
        </p:spPr>
        <p:txBody>
          <a:bodyPr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260648"/>
          <a:ext cx="8352928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76483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Традиционное обучение (как в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школе)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Blended Learning Method</a:t>
                      </a:r>
                      <a:endParaRPr lang="ru-RU" dirty="0"/>
                    </a:p>
                  </a:txBody>
                  <a:tcPr/>
                </a:tc>
              </a:tr>
              <a:tr h="61915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проходит в большой  группе, учитель не может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уделить достаточно внимания каждому студенту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Уроки проходят в малых группах, учитель уделяет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внимание каждому студенту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31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Отсутствие мотивации студентов. главная цель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учащихся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— получение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хороших 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оценок, 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знаний 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только помогает студенту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выстроить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путь к поставленным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целям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через доступные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возможности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При таком подходе образование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приобретает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личный смысл для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студента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возникает высокая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мотивация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</a:tr>
              <a:tr h="2517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дает знания в уже «готовом»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Blended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Learning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Method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учитывает индивидуальные особенности восприятия информации.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Одним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студентам необходимо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самостоятельное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материала, другим удобнее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ответы от преподавателя. Смешанное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удовлетворяет потребности обеих групп,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предоставляя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необходимые знания и умения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573683"/>
          <a:ext cx="8532000" cy="574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000"/>
                <a:gridCol w="4608000"/>
              </a:tblGrid>
              <a:tr h="69146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Традиционное обучение (как в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школе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Blended Learning Method</a:t>
                      </a:r>
                      <a:endParaRPr lang="ru-RU" dirty="0"/>
                    </a:p>
                  </a:txBody>
                  <a:tcPr/>
                </a:tc>
              </a:tr>
              <a:tr h="149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традиционном обучении,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слушатель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курса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время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отвлекается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слов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преподавателя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неизбежно приводит к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потере 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важной информации.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Исключена вероятность потери информации.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Смешанный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 обучения позволяет вернуться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пройденному материалу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повторить его, изучить более досконально.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</a:tr>
              <a:tr h="120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знаний студентов не однороден.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занятиях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активны только лидеры группы.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счёт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онлайн-составляющей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смешанная форма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обучения дает возможность уравновесить уровень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базовых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знаний участников «живых» уроков.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</a:tr>
              <a:tr h="120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Отсутствует индивидуальный подход.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Знания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преподносятся в лекционной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персонализации по отношению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студентам. Монотонность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противоречит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природе человеческого мозга,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настроенного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получать информацию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мгновенно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постоянно переключаться между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десятком 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Гибкая программа — студент сам выбирает интересующий его модуль, а неактуальную или уже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известную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информацию может пропустить. Благодаря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практическим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занятиям отсутствует перегрузка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теоретической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информацией, смена активности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позволяет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наиболее полно усваивать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 flipV="1">
            <a:off x="8172400" y="5992689"/>
            <a:ext cx="524744" cy="31663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243668"/>
          <a:ext cx="8424936" cy="452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050"/>
                <a:gridCol w="4655886"/>
              </a:tblGrid>
              <a:tr h="76483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Традиционное обучение (как в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школе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Blended Learning Method</a:t>
                      </a:r>
                      <a:endParaRPr lang="ru-RU" dirty="0"/>
                    </a:p>
                  </a:txBody>
                  <a:tcPr/>
                </a:tc>
              </a:tr>
              <a:tr h="61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80% урока занимает изложение теоретического материала учителем. У студентом остается крайне мало времени на отработку полученных знаний.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80% живого урока занимает практика. Студенты много разговаривают, тренируют произношение.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Blended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Learning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Method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предполагает самостоятельное изучение теории, что освобождает время для проработки конкретных навыков. Преподаватель не занят доскональной передачей информации, а концентрирует обучение в классе на практическом аспекте.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</a:tr>
              <a:tr h="13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Возможна только очная форма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Смешанное обучение реализует разные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организации учебного процесса: самообучение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помощи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онлайн-платформы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очные встречи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преподавателем, разговорные мероприятия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практики устной речи.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470" marR="204470" marT="204470" marB="204470"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8172400" y="5517232"/>
            <a:ext cx="524744" cy="47545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430765" cy="5904656"/>
          </a:xfrm>
        </p:spPr>
      </p:pic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418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Эффективность смешанного  обучения при обучении  иностранному языку.</vt:lpstr>
      <vt:lpstr> </vt:lpstr>
      <vt:lpstr> </vt:lpstr>
      <vt:lpstr> </vt:lpstr>
      <vt:lpstr>Слайд 5</vt:lpstr>
      <vt:lpstr>Слайд 6</vt:lpstr>
      <vt:lpstr> </vt:lpstr>
      <vt:lpstr>Слайд 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ОЛЯ</cp:lastModifiedBy>
  <cp:revision>30</cp:revision>
  <dcterms:created xsi:type="dcterms:W3CDTF">2014-04-01T16:35:38Z</dcterms:created>
  <dcterms:modified xsi:type="dcterms:W3CDTF">2020-12-17T07:25:27Z</dcterms:modified>
</cp:coreProperties>
</file>